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C410-0082-483F-BD70-83813D9804E4}" type="datetimeFigureOut">
              <a:rPr lang="en-AU" smtClean="0"/>
              <a:t>11/04/2015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F462F-7A21-40F8-B192-E6C8874ED7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4759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C410-0082-483F-BD70-83813D9804E4}" type="datetimeFigureOut">
              <a:rPr lang="en-AU" smtClean="0"/>
              <a:t>11/04/2015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F462F-7A21-40F8-B192-E6C8874ED7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970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C410-0082-483F-BD70-83813D9804E4}" type="datetimeFigureOut">
              <a:rPr lang="en-AU" smtClean="0"/>
              <a:t>11/04/2015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F462F-7A21-40F8-B192-E6C8874ED7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9184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C410-0082-483F-BD70-83813D9804E4}" type="datetimeFigureOut">
              <a:rPr lang="en-AU" smtClean="0"/>
              <a:t>11/04/2015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F462F-7A21-40F8-B192-E6C8874ED7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15607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C410-0082-483F-BD70-83813D9804E4}" type="datetimeFigureOut">
              <a:rPr lang="en-AU" smtClean="0"/>
              <a:t>11/04/2015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F462F-7A21-40F8-B192-E6C8874ED7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54196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C410-0082-483F-BD70-83813D9804E4}" type="datetimeFigureOut">
              <a:rPr lang="en-AU" smtClean="0"/>
              <a:t>11/04/2015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F462F-7A21-40F8-B192-E6C8874ED7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8657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C410-0082-483F-BD70-83813D9804E4}" type="datetimeFigureOut">
              <a:rPr lang="en-AU" smtClean="0"/>
              <a:t>11/04/2015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F462F-7A21-40F8-B192-E6C8874ED7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94228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C410-0082-483F-BD70-83813D9804E4}" type="datetimeFigureOut">
              <a:rPr lang="en-AU" smtClean="0"/>
              <a:t>11/04/2015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F462F-7A21-40F8-B192-E6C8874ED7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08308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C410-0082-483F-BD70-83813D9804E4}" type="datetimeFigureOut">
              <a:rPr lang="en-AU" smtClean="0"/>
              <a:t>11/04/2015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F462F-7A21-40F8-B192-E6C8874ED7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18812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C410-0082-483F-BD70-83813D9804E4}" type="datetimeFigureOut">
              <a:rPr lang="en-AU" smtClean="0"/>
              <a:t>11/04/2015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F462F-7A21-40F8-B192-E6C8874ED7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0473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5C410-0082-483F-BD70-83813D9804E4}" type="datetimeFigureOut">
              <a:rPr lang="en-AU" smtClean="0"/>
              <a:t>11/04/2015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F462F-7A21-40F8-B192-E6C8874ED7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34998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5C410-0082-483F-BD70-83813D9804E4}" type="datetimeFigureOut">
              <a:rPr lang="en-AU" smtClean="0"/>
              <a:t>11/04/2015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F462F-7A21-40F8-B192-E6C8874ED7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2947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30" y="193471"/>
            <a:ext cx="4435224" cy="44352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0517" y="4769445"/>
            <a:ext cx="4747671" cy="20118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4068" y="216790"/>
            <a:ext cx="3551228" cy="23700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854" y="4663924"/>
            <a:ext cx="1950889" cy="19813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1030" y="3769958"/>
            <a:ext cx="4366638" cy="30101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04552" y="161137"/>
            <a:ext cx="3360711" cy="42066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54848" y="1771506"/>
            <a:ext cx="1882303" cy="331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249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Marcus Salouk</dc:creator>
  <cp:lastModifiedBy>Marcus Salouk</cp:lastModifiedBy>
  <cp:revision>5</cp:revision>
  <dcterms:created xsi:type="dcterms:W3CDTF">2015-04-10T20:45:45Z</dcterms:created>
  <dcterms:modified xsi:type="dcterms:W3CDTF">2015-04-10T21:17:22Z</dcterms:modified>
</cp:coreProperties>
</file>